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2" r:id="rId13"/>
    <p:sldId id="8414" r:id="rId14"/>
    <p:sldId id="8417" r:id="rId15"/>
    <p:sldId id="8418" r:id="rId16"/>
    <p:sldId id="8401" r:id="rId17"/>
    <p:sldId id="8416" r:id="rId18"/>
    <p:sldId id="8419" r:id="rId19"/>
    <p:sldId id="8420" r:id="rId20"/>
    <p:sldId id="8406" r:id="rId21"/>
    <p:sldId id="8405" r:id="rId22"/>
    <p:sldId id="8407" r:id="rId23"/>
    <p:sldId id="840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66" d="100"/>
          <a:sy n="66" d="100"/>
        </p:scale>
        <p:origin x="84" y="5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21</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22</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23</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授</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報告者：詹賀淋、曾柏翰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2019.05.29</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13</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14</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938590"/>
          </a:xfrm>
          <a:prstGeom prst="rect">
            <a:avLst/>
          </a:prstGeom>
        </p:spPr>
        <p:txBody>
          <a:bodyPr wrap="square">
            <a:spAutoFit/>
          </a:bodyPr>
          <a:lstStyle/>
          <a:p>
            <a:pPr algn="ctr">
              <a:lnSpc>
                <a:spcPct val="120000"/>
              </a:lnSpc>
            </a:pP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敬請委員</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indent="457200"/>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indent="457200"/>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indent="457200"/>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22</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28" name="圖片 2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12" name="群組 11"/>
          <p:cNvGrpSpPr/>
          <p:nvPr/>
        </p:nvGrpSpPr>
        <p:grpSpPr>
          <a:xfrm>
            <a:off x="886691" y="1330998"/>
            <a:ext cx="11014358" cy="5000462"/>
            <a:chOff x="886691" y="1330998"/>
            <a:chExt cx="11014358" cy="5000462"/>
          </a:xfrm>
        </p:grpSpPr>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2314</TotalTime>
  <Words>1061</Words>
  <Application>Microsoft Office PowerPoint</Application>
  <PresentationFormat>寬螢幕</PresentationFormat>
  <Paragraphs>280</Paragraphs>
  <Slides>23</Slides>
  <Notes>21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23</vt:i4>
      </vt:variant>
    </vt:vector>
  </HeadingPairs>
  <TitlesOfParts>
    <vt:vector size="36"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三二零</cp:lastModifiedBy>
  <cp:revision>109</cp:revision>
  <dcterms:created xsi:type="dcterms:W3CDTF">2019-01-17T09:32:26Z</dcterms:created>
  <dcterms:modified xsi:type="dcterms:W3CDTF">2019-05-26T09:25:11Z</dcterms:modified>
</cp:coreProperties>
</file>